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4" r:id="rId2"/>
    <p:sldId id="258" r:id="rId3"/>
    <p:sldId id="285" r:id="rId4"/>
    <p:sldId id="259" r:id="rId5"/>
    <p:sldId id="260" r:id="rId6"/>
    <p:sldId id="286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9" d="100"/>
          <a:sy n="69" d="100"/>
        </p:scale>
        <p:origin x="52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31" y="743119"/>
            <a:ext cx="7022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Walmart Sales Analysis</a:t>
            </a:r>
            <a:endParaRPr lang="en-US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60" y="2012437"/>
            <a:ext cx="6681915" cy="44546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63" y="2100648"/>
            <a:ext cx="37172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SQL Project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2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002" y="891746"/>
            <a:ext cx="39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city with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2" y="1643838"/>
            <a:ext cx="5668166" cy="17909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ight Arrow 5"/>
          <p:cNvSpPr/>
          <p:nvPr/>
        </p:nvSpPr>
        <p:spPr>
          <a:xfrm>
            <a:off x="6940945" y="2407507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3" y="1840680"/>
            <a:ext cx="4050918" cy="113365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776002" y="3890555"/>
            <a:ext cx="365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productline has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2" y="4715654"/>
            <a:ext cx="5420481" cy="174331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40" y="4715654"/>
            <a:ext cx="3031187" cy="148677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6846210" y="542815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794" y="907875"/>
            <a:ext cx="112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each product line and add a column to those product line showing "Good", "Bad". Good if its greater than average sales</a:t>
            </a:r>
            <a:endParaRPr lang="en-US" b="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0" y="2224215"/>
            <a:ext cx="7219197" cy="274625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644" y="2695320"/>
            <a:ext cx="2768037" cy="18040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116200" y="3333731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177" y="803354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sold more products than average product sold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7" y="1588093"/>
            <a:ext cx="7011378" cy="187668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213" y="1771135"/>
            <a:ext cx="2093572" cy="143060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8058132" y="239463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177" y="3812440"/>
            <a:ext cx="484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common product line by gender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44" y="4529102"/>
            <a:ext cx="5868219" cy="171473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535029" y="5254665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8" y="3862506"/>
            <a:ext cx="2457991" cy="234626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37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8106" y="1031101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rating of each 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06" y="2185086"/>
            <a:ext cx="5668166" cy="133368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081949" y="2720123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36" y="1994374"/>
            <a:ext cx="2845521" cy="171510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69827" y="2613108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5">
                    <a:lumMod val="75000"/>
                  </a:schemeClr>
                </a:solidFill>
              </a:rPr>
              <a:t>Sales</a:t>
            </a:r>
            <a:endParaRPr lang="en-US" sz="5400" b="0" cap="none" spc="0" dirty="0">
              <a:ln w="0"/>
              <a:solidFill>
                <a:schemeClr val="accent5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75" y="550561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customer types brings the most 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32" y="1168620"/>
            <a:ext cx="4372585" cy="175284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5907823" y="178143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61" y="1334965"/>
            <a:ext cx="4228604" cy="115654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/>
          <p:cNvSpPr/>
          <p:nvPr/>
        </p:nvSpPr>
        <p:spPr>
          <a:xfrm>
            <a:off x="579704" y="3282504"/>
            <a:ext cx="575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sales made in each time of the day per weekday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8" y="3968328"/>
            <a:ext cx="3762900" cy="203863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ight Arrow 12"/>
          <p:cNvSpPr/>
          <p:nvPr/>
        </p:nvSpPr>
        <p:spPr>
          <a:xfrm>
            <a:off x="5570071" y="478720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25" y="3813892"/>
            <a:ext cx="2936838" cy="148529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14"/>
          <p:cNvSpPr/>
          <p:nvPr/>
        </p:nvSpPr>
        <p:spPr>
          <a:xfrm>
            <a:off x="5977451" y="5683797"/>
            <a:ext cx="5604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Evenings experience most sales, the stores are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filled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evening hours</a:t>
            </a:r>
          </a:p>
        </p:txBody>
      </p:sp>
    </p:spTree>
    <p:extLst>
      <p:ext uri="{BB962C8B-B14F-4D97-AF65-F5344CB8AC3E}">
        <p14:creationId xmlns:p14="http://schemas.microsoft.com/office/powerpoint/2010/main" val="12787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313" y="855649"/>
            <a:ext cx="4196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customer type pays the most in VAT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42" y="1390352"/>
            <a:ext cx="4505954" cy="194337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200499" y="2270165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66" y="2056162"/>
            <a:ext cx="4026911" cy="77712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68313" y="3664465"/>
            <a:ext cx="7537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city has the largest tax percent/ VAT (</a:t>
            </a:r>
            <a:r>
              <a:rPr lang="en-US" b="1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Added Tax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7" y="4364539"/>
            <a:ext cx="2286319" cy="113363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480585" y="479955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508" y="4364539"/>
            <a:ext cx="2991074" cy="89138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36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5584" y="2613108"/>
            <a:ext cx="3198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Customer</a:t>
            </a: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9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0374" y="1201392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customer types does the data have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87" y="2053587"/>
            <a:ext cx="2638793" cy="115268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5990453" y="2590799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29" y="2426953"/>
            <a:ext cx="1487534" cy="72402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82709" y="3611603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payment methods does the data have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98" y="4463798"/>
            <a:ext cx="2486372" cy="114316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022632" y="476146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765" y="4574315"/>
            <a:ext cx="1231663" cy="90152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71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643" y="616463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most common customer type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23070"/>
            <a:ext cx="4391638" cy="190526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319194" y="214389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55" y="1649864"/>
            <a:ext cx="2585439" cy="98806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68789" y="3404660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customer type buys the most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19" y="3950316"/>
            <a:ext cx="4241906" cy="262675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199745" y="513188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24" y="4786235"/>
            <a:ext cx="2463549" cy="69130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1011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70" y="1103869"/>
            <a:ext cx="3801741" cy="641222"/>
          </a:xfrm>
        </p:spPr>
        <p:txBody>
          <a:bodyPr/>
          <a:lstStyle/>
          <a:p>
            <a:r>
              <a:rPr lang="en-US" dirty="0" smtClean="0"/>
              <a:t>Table Description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58957" y="1531572"/>
            <a:ext cx="5846795" cy="5065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59263" y="2866768"/>
            <a:ext cx="1738163" cy="735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70C0"/>
                </a:solidFill>
              </a:rPr>
              <a:t>Sales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440333" y="3085071"/>
            <a:ext cx="1090478" cy="45241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897" y="599988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gender of most of the customers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71" y="1295786"/>
            <a:ext cx="4171950" cy="17621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191507" y="215419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93" y="1677429"/>
            <a:ext cx="2624063" cy="99883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76897" y="3496274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gender distribution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71" y="4104706"/>
            <a:ext cx="4105477" cy="228785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072059" y="511682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693" y="4777946"/>
            <a:ext cx="2496440" cy="100175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7554098" y="392004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60" y="667272"/>
            <a:ext cx="4457700" cy="24193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6137962" y="187694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5" y="1533786"/>
            <a:ext cx="2453991" cy="94993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7265772" y="667272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branch – ‘B’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60" y="3933041"/>
            <a:ext cx="4349578" cy="259913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ight Arrow 6"/>
          <p:cNvSpPr/>
          <p:nvPr/>
        </p:nvSpPr>
        <p:spPr>
          <a:xfrm>
            <a:off x="6014394" y="462088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511" y="4140968"/>
            <a:ext cx="2517603" cy="95983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947351" y="3325165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‘C’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9765" y="57983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branch is more or less the same hence, I don't think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effect of the sales per branch and other factors.</a:t>
            </a:r>
          </a:p>
        </p:txBody>
      </p:sp>
    </p:spTree>
    <p:extLst>
      <p:ext uri="{BB962C8B-B14F-4D97-AF65-F5344CB8AC3E}">
        <p14:creationId xmlns:p14="http://schemas.microsoft.com/office/powerpoint/2010/main" val="11960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186" y="847795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time of the day do customers give most ratings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6" y="1652072"/>
            <a:ext cx="4648200" cy="18097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5947460" y="2425141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84" y="1986926"/>
            <a:ext cx="2950689" cy="114003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04916" y="3996856"/>
            <a:ext cx="10165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time of the day does not really affect the rating,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more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less the same rating each time of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086" y="493664"/>
            <a:ext cx="10396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time of the day do customers give most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5" y="1255325"/>
            <a:ext cx="5467350" cy="22479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805227" y="2201948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64843" y="67833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851" y="1705233"/>
            <a:ext cx="3797875" cy="125704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8064842" y="3635716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‘B’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4005048"/>
            <a:ext cx="5438775" cy="23812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ight Arrow 8"/>
          <p:cNvSpPr/>
          <p:nvPr/>
        </p:nvSpPr>
        <p:spPr>
          <a:xfrm>
            <a:off x="6780705" y="499045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851" y="4596714"/>
            <a:ext cx="3772136" cy="113978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51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0" y="1276867"/>
            <a:ext cx="6276975" cy="223837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7214607" y="225420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52" y="1993104"/>
            <a:ext cx="3382836" cy="104942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130900" y="4499574"/>
            <a:ext cx="975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and C are doing well in ratings, branch B needs to do a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more to get better ratings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5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431" y="1036595"/>
            <a:ext cx="453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</a:t>
            </a:r>
            <a:r>
              <a:rPr lang="en-US" dirty="0" smtClean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week has the best </a:t>
            </a:r>
            <a:r>
              <a:rPr lang="en-US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4" y="1851733"/>
            <a:ext cx="4600575" cy="17621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204997" y="256647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64" y="1939839"/>
            <a:ext cx="2368152" cy="158591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2453956" y="4471773"/>
            <a:ext cx="635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Monday, Tuesday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Friday are the top best days for good ratings</a:t>
            </a:r>
          </a:p>
        </p:txBody>
      </p:sp>
    </p:spTree>
    <p:extLst>
      <p:ext uri="{BB962C8B-B14F-4D97-AF65-F5344CB8AC3E}">
        <p14:creationId xmlns:p14="http://schemas.microsoft.com/office/powerpoint/2010/main" val="2329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624" y="1260503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05" y="2213395"/>
            <a:ext cx="3600450" cy="32480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656" y="2372497"/>
            <a:ext cx="4502502" cy="23484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7834184" y="1631834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132173" y="347636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9" y="2290285"/>
            <a:ext cx="3429000" cy="32385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5132173" y="347636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92" y="2699795"/>
            <a:ext cx="4348737" cy="241947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356811" y="1053646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2514" y="187672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–’B’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688"/>
          <a:stretch/>
        </p:blipFill>
        <p:spPr>
          <a:xfrm>
            <a:off x="670224" y="2098461"/>
            <a:ext cx="3218035" cy="31718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5000368" y="330831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08" y="2281881"/>
            <a:ext cx="4576976" cy="250251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7924799" y="1483097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–’C’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811" y="1053646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7697" y="2736675"/>
            <a:ext cx="38199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2060"/>
                </a:solidFill>
              </a:rPr>
              <a:t>Thank You </a:t>
            </a:r>
            <a:endParaRPr lang="en-US" sz="6000" b="0" cap="none" spc="0" dirty="0">
              <a:ln w="0"/>
              <a:solidFill>
                <a:srgbClr val="00206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0919" y="5231026"/>
            <a:ext cx="5168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Kunal</a:t>
            </a:r>
            <a:r>
              <a:rPr lang="en-US" sz="4400" b="0" cap="none" spc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Chaudhary</a:t>
            </a:r>
            <a:endParaRPr lang="en-US" sz="4400" b="0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4029" y="2364260"/>
            <a:ext cx="50761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Question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917" y="1118973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rating of each 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7" y="1979026"/>
            <a:ext cx="6687483" cy="124794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87" y="1707691"/>
            <a:ext cx="2718889" cy="179061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 9"/>
          <p:cNvSpPr/>
          <p:nvPr/>
        </p:nvSpPr>
        <p:spPr>
          <a:xfrm>
            <a:off x="686917" y="3849027"/>
            <a:ext cx="426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unique cities does the data have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51" y="4491512"/>
            <a:ext cx="2191056" cy="121937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43" y="4556585"/>
            <a:ext cx="1338712" cy="108922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ight Arrow 12"/>
          <p:cNvSpPr/>
          <p:nvPr/>
        </p:nvSpPr>
        <p:spPr>
          <a:xfrm>
            <a:off x="7809192" y="2471193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842090" y="4969391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0890" y="137434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city is each branch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45" y="2673176"/>
            <a:ext cx="2400635" cy="12765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97" y="2673176"/>
            <a:ext cx="1040473" cy="12765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5606414" y="3154921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6895" y="2835529"/>
            <a:ext cx="2339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9503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25758" y="915397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unique product lines does the data have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6" y="1641600"/>
            <a:ext cx="4143953" cy="116221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5781744" y="209090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36" y="1764845"/>
            <a:ext cx="1886213" cy="91572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ectangle 12"/>
          <p:cNvSpPr/>
          <p:nvPr/>
        </p:nvSpPr>
        <p:spPr>
          <a:xfrm>
            <a:off x="594677" y="3359703"/>
            <a:ext cx="426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common payment method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6" y="3969021"/>
            <a:ext cx="4982270" cy="181952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991" y="4117006"/>
            <a:ext cx="1695286" cy="13881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Right Arrow 15"/>
          <p:cNvSpPr/>
          <p:nvPr/>
        </p:nvSpPr>
        <p:spPr>
          <a:xfrm>
            <a:off x="6457247" y="4679265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1501" y="723556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selling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01" y="1599175"/>
            <a:ext cx="5934903" cy="178142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82" y="1599175"/>
            <a:ext cx="2275726" cy="172375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253982" y="2329248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2797" y="3886886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revenue 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1" y="4523996"/>
            <a:ext cx="6315956" cy="176237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764" y="4483706"/>
            <a:ext cx="2048161" cy="157934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Right Arrow 11"/>
          <p:cNvSpPr/>
          <p:nvPr/>
        </p:nvSpPr>
        <p:spPr>
          <a:xfrm>
            <a:off x="7591733" y="5141571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5013" y="880073"/>
            <a:ext cx="35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month had the largest COGS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4" y="1651393"/>
            <a:ext cx="7011378" cy="177189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945" y="1636888"/>
            <a:ext cx="2651733" cy="153061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797679" y="2270388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3867" y="3686494"/>
            <a:ext cx="39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productline has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67" y="4297711"/>
            <a:ext cx="5630061" cy="177189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ight Arrow 13"/>
          <p:cNvSpPr/>
          <p:nvPr/>
        </p:nvSpPr>
        <p:spPr>
          <a:xfrm>
            <a:off x="7459927" y="5051853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339" y="4438070"/>
            <a:ext cx="3205439" cy="149117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276</TotalTime>
  <Words>455</Words>
  <Application>Microsoft Office PowerPoint</Application>
  <PresentationFormat>Widescreen</PresentationFormat>
  <Paragraphs>54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Cambria</vt:lpstr>
      <vt:lpstr>Times New Roman</vt:lpstr>
      <vt:lpstr>Cherry Blossom 16x9</vt:lpstr>
      <vt:lpstr>PowerPoint Presentation</vt:lpstr>
      <vt:lpstr>Table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Sales Analysis</dc:title>
  <dc:creator>hp</dc:creator>
  <cp:lastModifiedBy>hi</cp:lastModifiedBy>
  <cp:revision>15</cp:revision>
  <dcterms:created xsi:type="dcterms:W3CDTF">2024-05-24T15:55:18Z</dcterms:created>
  <dcterms:modified xsi:type="dcterms:W3CDTF">2024-05-25T18:37:18Z</dcterms:modified>
</cp:coreProperties>
</file>